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679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0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0" autoAdjust="0"/>
    <p:restoredTop sz="94660"/>
  </p:normalViewPr>
  <p:slideViewPr>
    <p:cSldViewPr snapToGrid="0">
      <p:cViewPr varScale="1">
        <p:scale>
          <a:sx n="11" d="100"/>
          <a:sy n="11" d="100"/>
        </p:scale>
        <p:origin x="1680" y="139"/>
      </p:cViewPr>
      <p:guideLst>
        <p:guide orient="horz" pos="14740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an ali taner" userId="23ca4ed41dc521a5" providerId="LiveId" clId="{A06D5447-D9F9-4352-AE37-57B2987582B2}"/>
    <pc:docChg chg="undo custSel modSld">
      <pc:chgData name="hasan ali taner" userId="23ca4ed41dc521a5" providerId="LiveId" clId="{A06D5447-D9F9-4352-AE37-57B2987582B2}" dt="2024-04-30T11:36:02.494" v="13" actId="207"/>
      <pc:docMkLst>
        <pc:docMk/>
      </pc:docMkLst>
      <pc:sldChg chg="modSp mod setBg">
        <pc:chgData name="hasan ali taner" userId="23ca4ed41dc521a5" providerId="LiveId" clId="{A06D5447-D9F9-4352-AE37-57B2987582B2}" dt="2024-04-30T11:36:02.494" v="13" actId="207"/>
        <pc:sldMkLst>
          <pc:docMk/>
          <pc:sldMk cId="4250976313" sldId="256"/>
        </pc:sldMkLst>
        <pc:spChg chg="mod">
          <ac:chgData name="hasan ali taner" userId="23ca4ed41dc521a5" providerId="LiveId" clId="{A06D5447-D9F9-4352-AE37-57B2987582B2}" dt="2024-04-30T11:36:02.494" v="13" actId="207"/>
          <ac:spMkLst>
            <pc:docMk/>
            <pc:sldMk cId="4250976313" sldId="256"/>
            <ac:spMk id="4" creationId="{4546B9A2-FD86-A74C-D95E-673C3F42E1CD}"/>
          </ac:spMkLst>
        </pc:spChg>
        <pc:spChg chg="mod">
          <ac:chgData name="hasan ali taner" userId="23ca4ed41dc521a5" providerId="LiveId" clId="{A06D5447-D9F9-4352-AE37-57B2987582B2}" dt="2024-04-30T11:35:59.857" v="12" actId="207"/>
          <ac:spMkLst>
            <pc:docMk/>
            <pc:sldMk cId="4250976313" sldId="256"/>
            <ac:spMk id="5" creationId="{18F153D0-380B-360D-A2B9-1F067E3E20A2}"/>
          </ac:spMkLst>
        </pc:spChg>
      </pc:sldChg>
    </pc:docChg>
  </pc:docChgLst>
  <pc:docChgLst>
    <pc:chgData name="hasan ali taner" userId="23ca4ed41dc521a5" providerId="LiveId" clId="{433B76E6-9D9E-4FBA-A7D0-EBBADD084275}"/>
    <pc:docChg chg="custSel addSld modSld modMainMaster">
      <pc:chgData name="hasan ali taner" userId="23ca4ed41dc521a5" providerId="LiveId" clId="{433B76E6-9D9E-4FBA-A7D0-EBBADD084275}" dt="2024-04-30T11:20:54.724" v="116" actId="255"/>
      <pc:docMkLst>
        <pc:docMk/>
      </pc:docMkLst>
      <pc:sldChg chg="addSp delSp modSp new mod setBg">
        <pc:chgData name="hasan ali taner" userId="23ca4ed41dc521a5" providerId="LiveId" clId="{433B76E6-9D9E-4FBA-A7D0-EBBADD084275}" dt="2024-04-30T11:20:54.724" v="116" actId="255"/>
        <pc:sldMkLst>
          <pc:docMk/>
          <pc:sldMk cId="4250976313" sldId="256"/>
        </pc:sldMkLst>
        <pc:spChg chg="del">
          <ac:chgData name="hasan ali taner" userId="23ca4ed41dc521a5" providerId="LiveId" clId="{433B76E6-9D9E-4FBA-A7D0-EBBADD084275}" dt="2024-04-30T07:24:19.508" v="11" actId="478"/>
          <ac:spMkLst>
            <pc:docMk/>
            <pc:sldMk cId="4250976313" sldId="256"/>
            <ac:spMk id="2" creationId="{C614E8AD-43FD-8BD6-573C-685D7F2CC080}"/>
          </ac:spMkLst>
        </pc:spChg>
        <pc:spChg chg="del">
          <ac:chgData name="hasan ali taner" userId="23ca4ed41dc521a5" providerId="LiveId" clId="{433B76E6-9D9E-4FBA-A7D0-EBBADD084275}" dt="2024-04-30T07:24:21.713" v="12" actId="478"/>
          <ac:spMkLst>
            <pc:docMk/>
            <pc:sldMk cId="4250976313" sldId="256"/>
            <ac:spMk id="3" creationId="{FADEEFAC-93DD-827B-FD74-3B2CB17C9934}"/>
          </ac:spMkLst>
        </pc:spChg>
        <pc:spChg chg="add mod">
          <ac:chgData name="hasan ali taner" userId="23ca4ed41dc521a5" providerId="LiveId" clId="{433B76E6-9D9E-4FBA-A7D0-EBBADD084275}" dt="2024-04-30T11:20:54.724" v="116" actId="255"/>
          <ac:spMkLst>
            <pc:docMk/>
            <pc:sldMk cId="4250976313" sldId="256"/>
            <ac:spMk id="4" creationId="{4546B9A2-FD86-A74C-D95E-673C3F42E1CD}"/>
          </ac:spMkLst>
        </pc:spChg>
        <pc:spChg chg="add mod">
          <ac:chgData name="hasan ali taner" userId="23ca4ed41dc521a5" providerId="LiveId" clId="{433B76E6-9D9E-4FBA-A7D0-EBBADD084275}" dt="2024-04-30T11:20:41.817" v="114" actId="113"/>
          <ac:spMkLst>
            <pc:docMk/>
            <pc:sldMk cId="4250976313" sldId="256"/>
            <ac:spMk id="5" creationId="{18F153D0-380B-360D-A2B9-1F067E3E20A2}"/>
          </ac:spMkLst>
        </pc:spChg>
      </pc:sldChg>
      <pc:sldMasterChg chg="modSldLayout">
        <pc:chgData name="hasan ali taner" userId="23ca4ed41dc521a5" providerId="LiveId" clId="{433B76E6-9D9E-4FBA-A7D0-EBBADD084275}" dt="2024-04-30T07:22:49.145" v="8"/>
        <pc:sldMasterMkLst>
          <pc:docMk/>
          <pc:sldMasterMk cId="71429216" sldId="2147483648"/>
        </pc:sldMasterMkLst>
        <pc:sldLayoutChg chg="setBg">
          <pc:chgData name="hasan ali taner" userId="23ca4ed41dc521a5" providerId="LiveId" clId="{433B76E6-9D9E-4FBA-A7D0-EBBADD084275}" dt="2024-04-30T07:22:49.145" v="8"/>
          <pc:sldLayoutMkLst>
            <pc:docMk/>
            <pc:sldMasterMk cId="71429216" sldId="2147483648"/>
            <pc:sldLayoutMk cId="4113343795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659088"/>
            <a:ext cx="27539395" cy="1629315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4580574"/>
            <a:ext cx="24299466" cy="1129904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08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35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491640"/>
            <a:ext cx="6986096" cy="3966041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491640"/>
            <a:ext cx="20553298" cy="3966041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42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1667389"/>
            <a:ext cx="27944386" cy="19467289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1318846"/>
            <a:ext cx="27944386" cy="10237387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7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2458200"/>
            <a:ext cx="13769697" cy="29693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2458200"/>
            <a:ext cx="13769697" cy="29693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1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491650"/>
            <a:ext cx="27944386" cy="904574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472381"/>
            <a:ext cx="13706415" cy="562243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7094818"/>
            <a:ext cx="13706415" cy="251439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472381"/>
            <a:ext cx="13773917" cy="5622437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7094818"/>
            <a:ext cx="13773917" cy="251439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5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0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18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119967"/>
            <a:ext cx="10449614" cy="10919883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738272"/>
            <a:ext cx="16402140" cy="33257978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039850"/>
            <a:ext cx="10449614" cy="26010559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08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119967"/>
            <a:ext cx="10449614" cy="10919883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738272"/>
            <a:ext cx="16402140" cy="33257978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039850"/>
            <a:ext cx="10449614" cy="26010559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64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491650"/>
            <a:ext cx="27944386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2458200"/>
            <a:ext cx="27944386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3376214"/>
            <a:ext cx="728984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0E7AF-CD72-4EF1-B9E3-1A558719B42C}" type="datetimeFigureOut">
              <a:rPr lang="tr-TR" smtClean="0"/>
              <a:pPr/>
              <a:t>1.05.2024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3376214"/>
            <a:ext cx="1093476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3376214"/>
            <a:ext cx="7289840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4721-A09E-4FC5-8CDB-F97F9CF167A5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4" y="777716"/>
            <a:ext cx="5779020" cy="22037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2336" y="755617"/>
            <a:ext cx="2362205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8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4546B9A2-FD86-A74C-D95E-673C3F42E1CD}"/>
              </a:ext>
            </a:extLst>
          </p:cNvPr>
          <p:cNvSpPr txBox="1"/>
          <p:nvPr/>
        </p:nvSpPr>
        <p:spPr>
          <a:xfrm>
            <a:off x="11338409" y="3655313"/>
            <a:ext cx="161297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</a:t>
            </a:r>
            <a:r>
              <a:rPr lang="tr-TR" sz="6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BAŞLIĞI</a:t>
            </a:r>
          </a:p>
          <a:p>
            <a:r>
              <a:rPr lang="tr-TR" sz="6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(Bu renkli şeridin içinde kalacak şekilde yazınız)</a:t>
            </a:r>
            <a:endParaRPr lang="tr-T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8F153D0-380B-360D-A2B9-1F067E3E20A2}"/>
              </a:ext>
            </a:extLst>
          </p:cNvPr>
          <p:cNvSpPr txBox="1"/>
          <p:nvPr/>
        </p:nvSpPr>
        <p:spPr>
          <a:xfrm rot="18564870">
            <a:off x="3541976" y="4317032"/>
            <a:ext cx="68955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İDEÇ</a:t>
            </a:r>
          </a:p>
          <a:p>
            <a:pPr algn="ctr"/>
            <a:r>
              <a:rPr lang="tr-TR" sz="8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XXXXX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289441" y="13788310"/>
            <a:ext cx="25166048" cy="7282502"/>
          </a:xfrm>
          <a:prstGeom prst="rect">
            <a:avLst/>
          </a:prstGeom>
          <a:noFill/>
          <a:ln w="6350">
            <a:solidFill>
              <a:srgbClr val="92D050"/>
            </a:solidFill>
            <a:miter lim="800000"/>
            <a:headEnd/>
            <a:tailEnd/>
          </a:ln>
        </p:spPr>
        <p:txBody>
          <a:bodyPr wrap="square" lIns="79751" tIns="39876" rIns="79751" bIns="39876">
            <a:spAutoFit/>
          </a:bodyPr>
          <a:lstStyle/>
          <a:p>
            <a:pPr algn="just" defTabSz="3642686" eaLnBrk="1" hangingPunct="1"/>
            <a:endParaRPr lang="tr-TR" altLang="tr-TR" sz="36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3600" smtClean="0"/>
              <a:t>Posterler bu şablon içerisinde </a:t>
            </a:r>
            <a:r>
              <a:rPr lang="tr-TR" sz="3600" dirty="0" smtClean="0"/>
              <a:t>130 x 90 cm boyutunda dikey olarak hazırlanmalıdır</a:t>
            </a:r>
            <a:r>
              <a:rPr lang="tr-TR" sz="3600" smtClean="0"/>
              <a:t>. </a:t>
            </a:r>
          </a:p>
          <a:p>
            <a:pPr lvl="0" algn="just"/>
            <a:r>
              <a:rPr lang="tr-TR" sz="3600" smtClean="0"/>
              <a:t>Yukarıdaki zorunlu bilgilerden sonra geriye kalan alanda yarışmacılar projelerinin sunuşunu kendi tasarladıkları şekilde hazırlayacaklardır.</a:t>
            </a:r>
          </a:p>
          <a:p>
            <a:pPr lvl="0" algn="just"/>
            <a:endParaRPr lang="tr-TR" sz="3600" smtClean="0"/>
          </a:p>
          <a:p>
            <a:pPr lvl="0" algn="just"/>
            <a:r>
              <a:rPr lang="tr-TR" sz="3600" smtClean="0"/>
              <a:t>Başvuru </a:t>
            </a:r>
            <a:r>
              <a:rPr lang="tr-TR" sz="3600" dirty="0" smtClean="0"/>
              <a:t>sırasında yarışmacılara verilen </a:t>
            </a:r>
            <a:r>
              <a:rPr lang="tr-TR" sz="3600" smtClean="0"/>
              <a:t>proje numarası yukarıda ilgili alana yazılmalıdır. Poster ekinlik </a:t>
            </a:r>
            <a:r>
              <a:rPr lang="tr-TR" sz="3600" dirty="0" smtClean="0"/>
              <a:t>gününde Organizasyon Komitesi </a:t>
            </a:r>
            <a:r>
              <a:rPr lang="tr-TR" sz="3600" smtClean="0"/>
              <a:t>tarafından gösterilen panolara </a:t>
            </a:r>
            <a:r>
              <a:rPr lang="tr-TR" sz="3600" dirty="0" smtClean="0"/>
              <a:t>asılmalıdır. Eğer beraberinde prototip sergilenecekse, posterin önünde yer alan masa kullanılabilecektir. Poster sahipleri, programda belirtilen süre ve saatlerde posterlerinin başında bulunacaklar ve çalışmaları konusunda bilgi vereceklerdir.</a:t>
            </a:r>
          </a:p>
          <a:p>
            <a:pPr lvl="0" algn="just"/>
            <a:r>
              <a:rPr lang="tr-TR" sz="3600" dirty="0" smtClean="0"/>
              <a:t>İlgili duyurular </a:t>
            </a:r>
            <a:r>
              <a:rPr lang="tr-TR" sz="3600" b="1" u="sng" dirty="0" err="1" smtClean="0"/>
              <a:t>ktmopp</a:t>
            </a:r>
            <a:r>
              <a:rPr lang="tr-TR" sz="3600" b="1" u="sng" dirty="0" smtClean="0"/>
              <a:t>.</a:t>
            </a:r>
            <a:r>
              <a:rPr lang="tr-TR" sz="3600" b="1" u="sng" dirty="0" err="1" smtClean="0"/>
              <a:t>ktun</a:t>
            </a:r>
            <a:r>
              <a:rPr lang="tr-TR" sz="3600" b="1" u="sng" dirty="0" smtClean="0"/>
              <a:t>.edu.tr</a:t>
            </a:r>
            <a:r>
              <a:rPr lang="tr-TR" sz="3600" dirty="0" smtClean="0"/>
              <a:t> sayfasından yapılacağından sayfa düzenli olarak </a:t>
            </a:r>
            <a:r>
              <a:rPr lang="tr-TR" sz="3600" smtClean="0"/>
              <a:t>takip edilmelidir.</a:t>
            </a:r>
          </a:p>
          <a:p>
            <a:pPr lvl="0" algn="just"/>
            <a:endParaRPr lang="tr-TR" sz="3600"/>
          </a:p>
          <a:p>
            <a:pPr lvl="0" algn="just"/>
            <a:r>
              <a:rPr lang="tr-TR" sz="4000" smtClean="0">
                <a:solidFill>
                  <a:srgbClr val="FF0000"/>
                </a:solidFill>
              </a:rPr>
              <a:t>Bu blgileri okuduktan sonra lütfen bu kutucuktaki yazıyı silerek bu alanda posterinizi hazırlayınz.</a:t>
            </a:r>
            <a:endParaRPr lang="tr-TR" sz="4000" dirty="0" smtClean="0">
              <a:solidFill>
                <a:srgbClr val="FF0000"/>
              </a:solidFill>
            </a:endParaRPr>
          </a:p>
          <a:p>
            <a:pPr lvl="0" algn="just" defTabSz="3642686"/>
            <a:endParaRPr lang="tr-TR" sz="3600" dirty="0" smtClean="0"/>
          </a:p>
          <a:p>
            <a:pPr algn="just" defTabSz="3642686"/>
            <a:r>
              <a:rPr lang="tr-TR" sz="3600" dirty="0" smtClean="0"/>
              <a:t> </a:t>
            </a:r>
            <a:endParaRPr lang="tr-TR" alt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arallelogram 1"/>
          <p:cNvSpPr/>
          <p:nvPr/>
        </p:nvSpPr>
        <p:spPr>
          <a:xfrm>
            <a:off x="5029200" y="8229601"/>
            <a:ext cx="25647318" cy="3448049"/>
          </a:xfrm>
          <a:prstGeom prst="parallelogram">
            <a:avLst>
              <a:gd name="adj" fmla="val 93535"/>
            </a:avLst>
          </a:prstGeom>
          <a:solidFill>
            <a:srgbClr val="F2F2F2">
              <a:alpha val="50196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4000" b="1" i="1">
                <a:solidFill>
                  <a:prstClr val="black"/>
                </a:solidFill>
              </a:rPr>
              <a:t>Öğrencilerin Adları SOYADları  </a:t>
            </a:r>
          </a:p>
          <a:p>
            <a:pPr lvl="0" algn="ctr"/>
            <a:r>
              <a:rPr lang="tr-TR" sz="4000" b="1" i="1">
                <a:solidFill>
                  <a:prstClr val="black"/>
                </a:solidFill>
              </a:rPr>
              <a:t>Danışman: Unvanı Adı SOYADI </a:t>
            </a:r>
          </a:p>
          <a:p>
            <a:pPr lvl="0" algn="ctr"/>
            <a:r>
              <a:rPr lang="tr-TR" sz="4000" i="1">
                <a:solidFill>
                  <a:prstClr val="black"/>
                </a:solidFill>
              </a:rPr>
              <a:t>birinciogrenci@...edu.tr;ikinciogrenci@...edu.tr;ucuncuogrenci@...edu.tr; danisman@....edu.tr</a:t>
            </a:r>
          </a:p>
          <a:p>
            <a:pPr lvl="0" algn="ctr"/>
            <a:r>
              <a:rPr lang="tr-TR" sz="4000" i="1">
                <a:solidFill>
                  <a:prstClr val="black"/>
                </a:solidFill>
              </a:rPr>
              <a:t>Bölümü, Fakültesi, Üniversitesi, Posta Kodu, Şehri</a:t>
            </a:r>
            <a:r>
              <a:rPr lang="tr-TR" sz="4000">
                <a:solidFill>
                  <a:prstClr val="black"/>
                </a:solidFill>
              </a:rPr>
              <a:t> 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97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146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ali taner</dc:creator>
  <cp:lastModifiedBy>Ref.</cp:lastModifiedBy>
  <cp:revision>10</cp:revision>
  <dcterms:created xsi:type="dcterms:W3CDTF">2024-04-30T07:17:55Z</dcterms:created>
  <dcterms:modified xsi:type="dcterms:W3CDTF">2024-05-01T14:45:33Z</dcterms:modified>
</cp:coreProperties>
</file>